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D2D1C36-51BC-5940-99CD-5C69172B870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95B5E08-D1AC-2A45-8CDB-AC038C3447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284" y="1350654"/>
            <a:ext cx="8090131" cy="6967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	SOSIALISASI</a:t>
            </a:r>
            <a:br>
              <a:rPr lang="en-US" sz="4000" dirty="0"/>
            </a:br>
            <a:r>
              <a:rPr lang="en-US" sz="4000" dirty="0"/>
              <a:t>PROGRAM PERMATA SAKTI</a:t>
            </a:r>
            <a:br>
              <a:rPr lang="en-US" sz="4000" dirty="0"/>
            </a:br>
            <a:r>
              <a:rPr lang="en-US" sz="3100" dirty="0"/>
              <a:t>KAMPUS MERDEKA DAN MERDEKA BELAJAR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814" y="2385428"/>
            <a:ext cx="8884186" cy="313907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PERTUKARAN MAHASISWA TANAH AIR NUSANTARA - SISTEM ALIH KREDIT </a:t>
            </a:r>
            <a:r>
              <a:rPr lang="en-US" dirty="0" err="1"/>
              <a:t>dengan</a:t>
            </a:r>
            <a:r>
              <a:rPr lang="en-US" dirty="0"/>
              <a:t> TEKNOLOGI INFORMASI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HASIL MENGIKUTI SOSIALISASI BELMAWA</a:t>
            </a:r>
          </a:p>
          <a:p>
            <a:pPr algn="ctr"/>
            <a:r>
              <a:rPr lang="en-US" dirty="0"/>
              <a:t> TANGGAL 12 AGUSTUS 2020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2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3342"/>
            <a:ext cx="8229600" cy="6020861"/>
          </a:xfrm>
        </p:spPr>
        <p:txBody>
          <a:bodyPr>
            <a:normAutofit/>
          </a:bodyPr>
          <a:lstStyle/>
          <a:p>
            <a:pPr marL="514350" indent="-514350">
              <a:buFont typeface="Wingdings" charset="2"/>
              <a:buAutoNum type="arabicPlain" startAt="20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PTS yang </a:t>
            </a:r>
            <a:r>
              <a:rPr lang="en-US" dirty="0" err="1"/>
              <a:t>menyelenggarakan</a:t>
            </a:r>
            <a:r>
              <a:rPr lang="en-US" dirty="0"/>
              <a:t> program PERMATA SAKTI </a:t>
            </a:r>
            <a:r>
              <a:rPr lang="en-US" dirty="0" err="1"/>
              <a:t>agr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dipermasalahkan</a:t>
            </a:r>
            <a:endParaRPr lang="en-US" dirty="0"/>
          </a:p>
          <a:p>
            <a:pPr marL="514350" indent="-514350">
              <a:buFont typeface="Wingdings" charset="2"/>
              <a:buAutoNum type="arabicPlain" startAt="20"/>
            </a:pPr>
            <a:r>
              <a:rPr lang="en-US" dirty="0" err="1"/>
              <a:t>Setiap</a:t>
            </a:r>
            <a:r>
              <a:rPr lang="en-US" dirty="0"/>
              <a:t> PT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20 </a:t>
            </a:r>
            <a:r>
              <a:rPr lang="en-US" dirty="0" err="1"/>
              <a:t>s.d</a:t>
            </a:r>
            <a:r>
              <a:rPr lang="en-US" dirty="0"/>
              <a:t> 22 </a:t>
            </a:r>
            <a:r>
              <a:rPr lang="en-US" dirty="0" err="1"/>
              <a:t>mhsw</a:t>
            </a:r>
            <a:endParaRPr lang="en-US" dirty="0"/>
          </a:p>
          <a:p>
            <a:pPr marL="514350" indent="-514350">
              <a:buFont typeface="Wingdings" charset="2"/>
              <a:buAutoNum type="arabicPlain" startAt="20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kuota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Dikti</a:t>
            </a:r>
            <a:endParaRPr lang="en-US" dirty="0"/>
          </a:p>
          <a:p>
            <a:pPr marL="514350" indent="-514350">
              <a:buFont typeface="Wingdings" charset="2"/>
              <a:buAutoNum type="arabicPlain" startAt="20"/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non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</a:p>
          <a:p>
            <a:pPr marL="514350" indent="-514350">
              <a:buFont typeface="Wingdings" charset="2"/>
              <a:buAutoNum type="arabicPlain" startAt="20"/>
            </a:pPr>
            <a:r>
              <a:rPr lang="en-US" dirty="0" err="1">
                <a:sym typeface="Wingdings"/>
              </a:rPr>
              <a:t>Dosen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pengampu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wajib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membuat</a:t>
            </a:r>
            <a:r>
              <a:rPr lang="en-US" dirty="0">
                <a:sym typeface="Wingdings"/>
              </a:rPr>
              <a:t> video </a:t>
            </a:r>
            <a:r>
              <a:rPr lang="en-US" dirty="0" err="1">
                <a:sym typeface="Wingdings"/>
              </a:rPr>
              <a:t>budaya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sosial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misalnya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pembuatan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makanan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khas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daerah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kegiatan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wisata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daerah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dll</a:t>
            </a:r>
            <a:endParaRPr lang="en-US" dirty="0">
              <a:sym typeface="Wingdings"/>
            </a:endParaRPr>
          </a:p>
          <a:p>
            <a:pPr marL="514350" indent="-514350">
              <a:buFont typeface="Wingdings" charset="2"/>
              <a:buAutoNum type="arabicPlain" startAt="20"/>
            </a:pPr>
            <a:r>
              <a:rPr lang="en-US" dirty="0" err="1">
                <a:sym typeface="Wingdings"/>
              </a:rPr>
              <a:t>Apabila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dosen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pengampu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tidak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bisa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membuat</a:t>
            </a:r>
            <a:r>
              <a:rPr lang="en-US" dirty="0">
                <a:sym typeface="Wingdings"/>
              </a:rPr>
              <a:t> video </a:t>
            </a:r>
            <a:r>
              <a:rPr lang="en-US" dirty="0" err="1">
                <a:sym typeface="Wingdings"/>
              </a:rPr>
              <a:t>budaya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sosial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maka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materi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asimilasi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Budaya</a:t>
            </a:r>
            <a:r>
              <a:rPr lang="en-US" dirty="0">
                <a:sym typeface="Wingdings"/>
              </a:rPr>
              <a:t> &amp; </a:t>
            </a:r>
            <a:r>
              <a:rPr lang="en-US" dirty="0" err="1">
                <a:sym typeface="Wingdings"/>
              </a:rPr>
              <a:t>sosial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dapat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koordinir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oleh</a:t>
            </a:r>
            <a:r>
              <a:rPr lang="en-US" dirty="0">
                <a:sym typeface="Wingdings"/>
              </a:rPr>
              <a:t> WR 3 </a:t>
            </a:r>
            <a:r>
              <a:rPr lang="en-US" dirty="0" err="1">
                <a:sym typeface="Wingdings"/>
              </a:rPr>
              <a:t>atau</a:t>
            </a:r>
            <a:r>
              <a:rPr lang="en-US" dirty="0">
                <a:sym typeface="Wingdings"/>
              </a:rPr>
              <a:t> Tim </a:t>
            </a:r>
            <a:r>
              <a:rPr lang="en-US" dirty="0" err="1">
                <a:sym typeface="Wingdings"/>
              </a:rPr>
              <a:t>Universitas</a:t>
            </a:r>
            <a:r>
              <a:rPr lang="en-US" dirty="0">
                <a:sym typeface="Wingdings"/>
              </a:rPr>
              <a:t> yang </a:t>
            </a:r>
            <a:r>
              <a:rPr lang="en-US" dirty="0" err="1">
                <a:sym typeface="Wingdings"/>
              </a:rPr>
              <a:t>dibentuk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dimana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pada</a:t>
            </a:r>
            <a:r>
              <a:rPr lang="en-US" dirty="0">
                <a:sym typeface="Wingdings"/>
              </a:rPr>
              <a:t> video </a:t>
            </a:r>
            <a:r>
              <a:rPr lang="en-US" dirty="0" err="1">
                <a:sym typeface="Wingdings"/>
              </a:rPr>
              <a:t>juga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memuat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narasi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bisa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dipresentasikan</a:t>
            </a:r>
            <a:endParaRPr lang="en-US" dirty="0">
              <a:sym typeface="Wingdings"/>
            </a:endParaRPr>
          </a:p>
          <a:p>
            <a:pPr marL="514350" indent="-514350">
              <a:buFont typeface="Wingdings" charset="2"/>
              <a:buAutoNum type="arabicPlain" startAt="20"/>
            </a:pPr>
            <a:r>
              <a:rPr lang="en-US" dirty="0" err="1">
                <a:sym typeface="Wingdings"/>
              </a:rPr>
              <a:t>Tidak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ada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ketentuan</a:t>
            </a:r>
            <a:r>
              <a:rPr lang="en-US" dirty="0">
                <a:sym typeface="Wingdings"/>
              </a:rPr>
              <a:t> yang </a:t>
            </a:r>
            <a:r>
              <a:rPr lang="en-US" dirty="0" err="1">
                <a:sym typeface="Wingdings"/>
              </a:rPr>
              <a:t>membatasi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pertukaran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mahasiswa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pada</a:t>
            </a:r>
            <a:r>
              <a:rPr lang="en-US" dirty="0">
                <a:sym typeface="Wingdings"/>
              </a:rPr>
              <a:t> Program </a:t>
            </a:r>
            <a:r>
              <a:rPr lang="en-US" dirty="0" err="1">
                <a:sym typeface="Wingdings"/>
              </a:rPr>
              <a:t>Studi</a:t>
            </a:r>
            <a:r>
              <a:rPr lang="en-US" dirty="0">
                <a:sym typeface="Wingdings"/>
              </a:rPr>
              <a:t> yang </a:t>
            </a:r>
            <a:r>
              <a:rPr lang="en-US" dirty="0" err="1">
                <a:sym typeface="Wingdings"/>
              </a:rPr>
              <a:t>akreditasi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sama</a:t>
            </a:r>
            <a:endParaRPr lang="en-US" dirty="0">
              <a:sym typeface="Wingdings"/>
            </a:endParaRPr>
          </a:p>
          <a:p>
            <a:pPr marL="514350" indent="-514350">
              <a:buFont typeface="Wingdings" charset="2"/>
              <a:buAutoNum type="arabicPlain" startAt="20"/>
            </a:pPr>
            <a:endParaRPr lang="en-US" dirty="0">
              <a:sym typeface="Wingdings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6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dirty="0"/>
              <a:t>KEWAJIBAN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22534"/>
            <a:ext cx="7315200" cy="3539527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 err="1">
                <a:sym typeface="Wingdings"/>
              </a:rPr>
              <a:t>Menunjuk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pengelola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kegiatan</a:t>
            </a:r>
            <a:r>
              <a:rPr lang="en-US" dirty="0">
                <a:sym typeface="Wingdings"/>
              </a:rPr>
              <a:t> program PERMATA-SAKTI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>
                <a:sym typeface="Wingdings"/>
              </a:rPr>
              <a:t>Mengeluarkan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Kep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Rektor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bagi</a:t>
            </a:r>
            <a:r>
              <a:rPr lang="en-US" dirty="0">
                <a:sym typeface="Wingdings"/>
              </a:rPr>
              <a:t> Prodi </a:t>
            </a:r>
            <a:r>
              <a:rPr lang="en-US" dirty="0" err="1">
                <a:sym typeface="Wingdings"/>
              </a:rPr>
              <a:t>penyelenggara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programPERMATA</a:t>
            </a:r>
            <a:r>
              <a:rPr lang="en-US" dirty="0">
                <a:sym typeface="Wingdings"/>
              </a:rPr>
              <a:t>-SAKTI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>
                <a:sym typeface="Wingdings"/>
              </a:rPr>
              <a:t>Membentuk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tim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seleksi</a:t>
            </a:r>
            <a:r>
              <a:rPr lang="en-US" dirty="0">
                <a:sym typeface="Wingdings"/>
              </a:rPr>
              <a:t> yang </a:t>
            </a:r>
            <a:r>
              <a:rPr lang="en-US" dirty="0" err="1">
                <a:sym typeface="Wingdings"/>
              </a:rPr>
              <a:t>bisa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memilih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mahasiswa</a:t>
            </a:r>
            <a:r>
              <a:rPr lang="en-US" dirty="0">
                <a:sym typeface="Wingdings"/>
              </a:rPr>
              <a:t> yang </a:t>
            </a:r>
            <a:r>
              <a:rPr lang="en-US" dirty="0" err="1">
                <a:sym typeface="Wingdings"/>
              </a:rPr>
              <a:t>memenuhi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syarat</a:t>
            </a:r>
            <a:endParaRPr lang="en-US" dirty="0">
              <a:sym typeface="Wingdings"/>
            </a:endParaRPr>
          </a:p>
          <a:p>
            <a:pPr marL="502920" indent="-457200">
              <a:buFont typeface="+mj-lt"/>
              <a:buAutoNum type="arabicPeriod"/>
            </a:pPr>
            <a:r>
              <a:rPr lang="en-US" dirty="0">
                <a:sym typeface="Wingdings"/>
              </a:rPr>
              <a:t>Ada </a:t>
            </a:r>
            <a:r>
              <a:rPr lang="en-US" dirty="0" err="1">
                <a:sym typeface="Wingdings"/>
              </a:rPr>
              <a:t>layanan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akademik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dan</a:t>
            </a:r>
            <a:r>
              <a:rPr lang="en-US" dirty="0">
                <a:sym typeface="Wingdings"/>
              </a:rPr>
              <a:t> non </a:t>
            </a:r>
            <a:r>
              <a:rPr lang="en-US" dirty="0" err="1">
                <a:sym typeface="Wingdings"/>
              </a:rPr>
              <a:t>akademik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bagi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mahasiswa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peserta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dosen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pengampu</a:t>
            </a:r>
            <a:endParaRPr lang="en-US" dirty="0">
              <a:sym typeface="Wingdings"/>
            </a:endParaRPr>
          </a:p>
          <a:p>
            <a:pPr marL="502920" indent="-457200">
              <a:buFont typeface="+mj-lt"/>
              <a:buAutoNum type="arabicPeriod"/>
            </a:pPr>
            <a:r>
              <a:rPr lang="en-US" dirty="0" err="1">
                <a:sym typeface="Wingdings"/>
              </a:rPr>
              <a:t>Mengeluarkan</a:t>
            </a:r>
            <a:r>
              <a:rPr lang="en-US" dirty="0">
                <a:sym typeface="Wingdings"/>
              </a:rPr>
              <a:t> KTM </a:t>
            </a:r>
            <a:r>
              <a:rPr lang="en-US" dirty="0" err="1">
                <a:sym typeface="Wingdings"/>
              </a:rPr>
              <a:t>bagi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mahasiswa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peserta</a:t>
            </a:r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74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2865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dirty="0"/>
              <a:t>MONITORING &amp; EVALUASI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94446"/>
            <a:ext cx="7315200" cy="3539527"/>
          </a:xfrm>
        </p:spPr>
        <p:txBody>
          <a:bodyPr/>
          <a:lstStyle/>
          <a:p>
            <a:r>
              <a:rPr lang="en-US" dirty="0"/>
              <a:t>Monitoring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Direktorat</a:t>
            </a:r>
            <a:r>
              <a:rPr lang="en-US" dirty="0"/>
              <a:t> </a:t>
            </a:r>
            <a:r>
              <a:rPr lang="en-US" dirty="0" err="1"/>
              <a:t>Belmawa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PT </a:t>
            </a:r>
            <a:r>
              <a:rPr lang="en-US" dirty="0" err="1"/>
              <a:t>penyelenggara</a:t>
            </a:r>
            <a:endParaRPr lang="en-US" dirty="0"/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ditingkat</a:t>
            </a:r>
            <a:r>
              <a:rPr lang="en-US" dirty="0"/>
              <a:t> </a:t>
            </a:r>
            <a:r>
              <a:rPr lang="en-US" dirty="0" err="1"/>
              <a:t>Dikti</a:t>
            </a:r>
            <a:r>
              <a:rPr lang="en-US" dirty="0"/>
              <a:t>, </a:t>
            </a:r>
            <a:r>
              <a:rPr lang="en-US" dirty="0" err="1"/>
              <a:t>LLDikti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PT</a:t>
            </a:r>
          </a:p>
        </p:txBody>
      </p:sp>
    </p:spTree>
    <p:extLst>
      <p:ext uri="{BB962C8B-B14F-4D97-AF65-F5344CB8AC3E}">
        <p14:creationId xmlns:p14="http://schemas.microsoft.com/office/powerpoint/2010/main" val="404268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6815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MATA KULIAH YANG DITAWARKAN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0891"/>
            <a:ext cx="7315200" cy="3539527"/>
          </a:xfrm>
        </p:spPr>
        <p:txBody>
          <a:bodyPr>
            <a:normAutofit fontScale="85000" lnSpcReduction="2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/>
              <a:t>TEORI MANAJEMEN KEBADARUDARAN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TEORI BISNIS RETAIL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TEORI HUKUM UDARA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TEORI PEMELIHARAAN PESAWAT TERBANG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TEORI INDUSTRI PENERBANGAN</a:t>
            </a:r>
          </a:p>
          <a:p>
            <a:pPr marL="502920" indent="-457200">
              <a:buFont typeface="+mj-lt"/>
              <a:buAutoNum type="arabicPeriod"/>
            </a:pPr>
            <a:r>
              <a:rPr lang="en-US"/>
              <a:t>TEORI AERODINAMIKA </a:t>
            </a:r>
            <a:r>
              <a:rPr lang="en-US" dirty="0"/>
              <a:t>DAN KENDALI TERBANG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TEORI REGULASI DAN KELAIKAN UDARA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    SOSIALISAI SOSIAL BUDAYA DAN ABDIMAS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SOSIAL BUDAYA DIARAHKAN PADA BUDAYA BETAWI DAN ASPEK KEDIRGANTARAAN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ABDIMAS DIARAHKAN PADA MASALAH LINGKUNGAN MASYARAKAT DISEKITA BANDARA</a:t>
            </a:r>
          </a:p>
        </p:txBody>
      </p:sp>
    </p:spTree>
    <p:extLst>
      <p:ext uri="{BB962C8B-B14F-4D97-AF65-F5344CB8AC3E}">
        <p14:creationId xmlns:p14="http://schemas.microsoft.com/office/powerpoint/2010/main" val="124251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529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dirty="0"/>
              <a:t>SOSIALISASI PERMATA SAKTI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794" y="1859856"/>
            <a:ext cx="7315200" cy="35395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(SNPT)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di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Merdeka</a:t>
            </a:r>
            <a:r>
              <a:rPr lang="en-US" dirty="0"/>
              <a:t> </a:t>
            </a:r>
            <a:r>
              <a:rPr lang="en-US" dirty="0" err="1"/>
              <a:t>Belajar-Kampus</a:t>
            </a:r>
            <a:r>
              <a:rPr lang="en-US" dirty="0"/>
              <a:t> </a:t>
            </a:r>
            <a:r>
              <a:rPr lang="en-US" dirty="0" err="1"/>
              <a:t>Merdeka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keleluasaan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berinovasi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PT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potensinya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2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599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KONDISI FAKTUAL PT DI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7028"/>
            <a:ext cx="9144000" cy="64324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kritisnya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yang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Jumlah</a:t>
            </a:r>
            <a:r>
              <a:rPr lang="en-US" dirty="0"/>
              <a:t> PT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(APK)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Negara-Negara Asia </a:t>
            </a:r>
            <a:r>
              <a:rPr lang="en-US" dirty="0" err="1"/>
              <a:t>lainnya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di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menurun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Revolusi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&amp; </a:t>
            </a:r>
            <a:r>
              <a:rPr lang="en-US" dirty="0" err="1"/>
              <a:t>permasalahannya</a:t>
            </a:r>
            <a:r>
              <a:rPr lang="en-US" dirty="0"/>
              <a:t> multi </a:t>
            </a:r>
            <a:r>
              <a:rPr lang="en-US" dirty="0" err="1"/>
              <a:t>komplek</a:t>
            </a:r>
            <a:r>
              <a:rPr lang="en-US" dirty="0"/>
              <a:t>,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revolusioner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pengajaran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pencetak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berkurang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lulusan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ekspektasi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Disparitas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PT di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PTN </a:t>
            </a:r>
            <a:r>
              <a:rPr lang="en-US" dirty="0" err="1"/>
              <a:t>dan</a:t>
            </a:r>
            <a:r>
              <a:rPr lang="en-US" dirty="0"/>
              <a:t> PTS </a:t>
            </a:r>
          </a:p>
        </p:txBody>
      </p:sp>
    </p:spTree>
    <p:extLst>
      <p:ext uri="{BB962C8B-B14F-4D97-AF65-F5344CB8AC3E}">
        <p14:creationId xmlns:p14="http://schemas.microsoft.com/office/powerpoint/2010/main" val="116459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751" y="39974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PERKEMBANGAN PROGRAM PERMATA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751" y="1802982"/>
            <a:ext cx="7315200" cy="35395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2014 </a:t>
            </a:r>
            <a:r>
              <a:rPr lang="en-US" sz="2400" dirty="0" err="1"/>
              <a:t>diikuti</a:t>
            </a:r>
            <a:r>
              <a:rPr lang="en-US" sz="2400" dirty="0"/>
              <a:t> 3 PT </a:t>
            </a:r>
            <a:r>
              <a:rPr lang="en-US" sz="2400" dirty="0" err="1"/>
              <a:t>melibatkan</a:t>
            </a:r>
            <a:r>
              <a:rPr lang="en-US" sz="2400" dirty="0"/>
              <a:t> 33 </a:t>
            </a:r>
            <a:r>
              <a:rPr lang="en-US" sz="2400" dirty="0" err="1"/>
              <a:t>mhsw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2015 </a:t>
            </a:r>
            <a:r>
              <a:rPr lang="en-US" sz="2400" dirty="0" err="1"/>
              <a:t>diikuti</a:t>
            </a:r>
            <a:r>
              <a:rPr lang="en-US" sz="2400" dirty="0"/>
              <a:t> 17 PT </a:t>
            </a:r>
            <a:r>
              <a:rPr lang="en-US" sz="2400" dirty="0" err="1"/>
              <a:t>melibatkan</a:t>
            </a:r>
            <a:r>
              <a:rPr lang="en-US" sz="2400" dirty="0"/>
              <a:t> 97 </a:t>
            </a:r>
            <a:r>
              <a:rPr lang="en-US" sz="2400" dirty="0" err="1"/>
              <a:t>mhsw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2016 </a:t>
            </a:r>
            <a:r>
              <a:rPr lang="en-US" sz="2400" dirty="0" err="1"/>
              <a:t>diikuti</a:t>
            </a:r>
            <a:r>
              <a:rPr lang="en-US" sz="2400" dirty="0"/>
              <a:t> 6 </a:t>
            </a:r>
            <a:r>
              <a:rPr lang="en-US" sz="2400" dirty="0" err="1"/>
              <a:t>Wil</a:t>
            </a:r>
            <a:r>
              <a:rPr lang="en-US" sz="2400" dirty="0"/>
              <a:t> </a:t>
            </a:r>
            <a:r>
              <a:rPr lang="en-US" sz="2400" dirty="0" err="1"/>
              <a:t>Kopertis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109 PTN, LPTK, </a:t>
            </a:r>
            <a:r>
              <a:rPr lang="en-US" sz="2400" dirty="0" err="1"/>
              <a:t>Politeknik</a:t>
            </a:r>
            <a:r>
              <a:rPr lang="en-US" sz="2400" dirty="0"/>
              <a:t>, ISI, </a:t>
            </a:r>
            <a:r>
              <a:rPr lang="en-US" sz="2400" dirty="0" err="1"/>
              <a:t>dan</a:t>
            </a:r>
            <a:r>
              <a:rPr lang="en-US" sz="2400" dirty="0"/>
              <a:t> PTS </a:t>
            </a:r>
            <a:r>
              <a:rPr lang="en-US" sz="2400" dirty="0" err="1"/>
              <a:t>melibatkan</a:t>
            </a:r>
            <a:r>
              <a:rPr lang="en-US" sz="2400" dirty="0"/>
              <a:t> 505  </a:t>
            </a:r>
            <a:r>
              <a:rPr lang="en-US" sz="2400" dirty="0" err="1"/>
              <a:t>mhsw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2017 </a:t>
            </a:r>
            <a:r>
              <a:rPr lang="en-US" sz="2400" dirty="0" err="1"/>
              <a:t>diikuti</a:t>
            </a:r>
            <a:r>
              <a:rPr lang="en-US" sz="2400" dirty="0"/>
              <a:t> 6 </a:t>
            </a:r>
            <a:r>
              <a:rPr lang="en-US" sz="2400" dirty="0" err="1"/>
              <a:t>Wil</a:t>
            </a:r>
            <a:r>
              <a:rPr lang="en-US" sz="2400" dirty="0"/>
              <a:t> </a:t>
            </a:r>
            <a:r>
              <a:rPr lang="en-US" sz="2400" dirty="0" err="1"/>
              <a:t>Kopertis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29 PTN </a:t>
            </a:r>
            <a:r>
              <a:rPr lang="en-US" sz="2400" dirty="0" err="1"/>
              <a:t>melibatkan</a:t>
            </a:r>
            <a:r>
              <a:rPr lang="en-US" sz="2400" dirty="0"/>
              <a:t> 205  </a:t>
            </a:r>
            <a:r>
              <a:rPr lang="en-US" sz="2400" dirty="0" err="1"/>
              <a:t>mhsw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2019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on line dg </a:t>
            </a:r>
            <a:r>
              <a:rPr lang="en-US" sz="2400" dirty="0" err="1"/>
              <a:t>metode</a:t>
            </a:r>
            <a:r>
              <a:rPr lang="en-US" sz="2400" dirty="0"/>
              <a:t> blended learning yang </a:t>
            </a:r>
            <a:r>
              <a:rPr lang="en-US" sz="2400" dirty="0" err="1"/>
              <a:t>diikuti</a:t>
            </a:r>
            <a:r>
              <a:rPr lang="en-US" sz="2400" dirty="0"/>
              <a:t> 39 PTN </a:t>
            </a:r>
            <a:r>
              <a:rPr lang="en-US" sz="2400" dirty="0" err="1"/>
              <a:t>melibatkan</a:t>
            </a:r>
            <a:r>
              <a:rPr lang="en-US" sz="2400" dirty="0"/>
              <a:t> 350 </a:t>
            </a:r>
            <a:r>
              <a:rPr lang="en-US" sz="2400" dirty="0" err="1"/>
              <a:t>mhsw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2020 </a:t>
            </a:r>
            <a:r>
              <a:rPr lang="en-US" sz="2400" dirty="0" err="1"/>
              <a:t>pengembangan</a:t>
            </a:r>
            <a:r>
              <a:rPr lang="en-US" sz="2400" dirty="0"/>
              <a:t> program </a:t>
            </a:r>
            <a:r>
              <a:rPr lang="en-US" sz="2400" dirty="0" err="1"/>
              <a:t>menjadi</a:t>
            </a:r>
            <a:r>
              <a:rPr lang="en-US" sz="2400" dirty="0"/>
              <a:t> PERMATA SAKTI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IT di </a:t>
            </a:r>
            <a:r>
              <a:rPr lang="en-US" sz="2400" dirty="0" err="1"/>
              <a:t>targetkan</a:t>
            </a:r>
            <a:r>
              <a:rPr lang="en-US" sz="2400" dirty="0"/>
              <a:t> 10.000 </a:t>
            </a:r>
            <a:r>
              <a:rPr lang="en-US" sz="2400" dirty="0" err="1"/>
              <a:t>mhsw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7500 </a:t>
            </a:r>
            <a:r>
              <a:rPr lang="en-US" sz="2400" dirty="0" err="1"/>
              <a:t>mhsw</a:t>
            </a:r>
            <a:r>
              <a:rPr lang="en-US" sz="2400" dirty="0"/>
              <a:t> PTN </a:t>
            </a:r>
            <a:r>
              <a:rPr lang="en-US" sz="2400" dirty="0" err="1"/>
              <a:t>dan</a:t>
            </a:r>
            <a:r>
              <a:rPr lang="en-US" sz="2400" dirty="0"/>
              <a:t> 2500 </a:t>
            </a:r>
            <a:r>
              <a:rPr lang="en-US" sz="2400" dirty="0" err="1"/>
              <a:t>mhsw</a:t>
            </a:r>
            <a:r>
              <a:rPr lang="en-US" sz="2400" dirty="0"/>
              <a:t> PTS.   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4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505" y="-111424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dirty="0"/>
              <a:t>SKEMA PERTUKARAN MAHASISWA</a:t>
            </a:r>
          </a:p>
        </p:txBody>
      </p:sp>
      <p:sp>
        <p:nvSpPr>
          <p:cNvPr id="5" name="Heptagon 4"/>
          <p:cNvSpPr/>
          <p:nvPr/>
        </p:nvSpPr>
        <p:spPr>
          <a:xfrm>
            <a:off x="1649185" y="1516623"/>
            <a:ext cx="1440671" cy="966850"/>
          </a:xfrm>
          <a:prstGeom prst="hep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Wilayah Barat</a:t>
            </a:r>
          </a:p>
          <a:p>
            <a:pPr algn="ctr"/>
            <a:r>
              <a:rPr lang="en-US" dirty="0"/>
              <a:t> 50 PT</a:t>
            </a:r>
          </a:p>
        </p:txBody>
      </p:sp>
      <p:sp>
        <p:nvSpPr>
          <p:cNvPr id="6" name="Heptagon 5"/>
          <p:cNvSpPr/>
          <p:nvPr/>
        </p:nvSpPr>
        <p:spPr>
          <a:xfrm>
            <a:off x="3810949" y="2806498"/>
            <a:ext cx="1440671" cy="966850"/>
          </a:xfrm>
          <a:prstGeom prst="hept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Wilayah Tengah</a:t>
            </a:r>
          </a:p>
          <a:p>
            <a:pPr algn="ctr"/>
            <a:r>
              <a:rPr lang="en-US" dirty="0"/>
              <a:t>51 PT</a:t>
            </a:r>
          </a:p>
        </p:txBody>
      </p:sp>
      <p:sp>
        <p:nvSpPr>
          <p:cNvPr id="7" name="Heptagon 6"/>
          <p:cNvSpPr/>
          <p:nvPr/>
        </p:nvSpPr>
        <p:spPr>
          <a:xfrm>
            <a:off x="5934793" y="1516623"/>
            <a:ext cx="1440671" cy="966850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Wilayah </a:t>
            </a:r>
            <a:r>
              <a:rPr lang="en-US" dirty="0" err="1"/>
              <a:t>Timur</a:t>
            </a:r>
            <a:endParaRPr lang="en-US" dirty="0"/>
          </a:p>
          <a:p>
            <a:pPr algn="ctr"/>
            <a:r>
              <a:rPr lang="en-US" dirty="0"/>
              <a:t>10 PT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468986" y="1782037"/>
            <a:ext cx="2123095" cy="189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468986" y="2028489"/>
            <a:ext cx="21230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251620" y="2483473"/>
            <a:ext cx="683173" cy="511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02519" y="2673056"/>
            <a:ext cx="532274" cy="454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3089856" y="2483473"/>
            <a:ext cx="511823" cy="323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29694" y="2578266"/>
            <a:ext cx="871985" cy="454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3629083" y="4227599"/>
            <a:ext cx="1766482" cy="7962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PTS PENERIMA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492223" y="5024566"/>
            <a:ext cx="1766482" cy="79623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PTS PENGIRIM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963212" y="5215619"/>
            <a:ext cx="1766482" cy="79623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PTS PENGIRIM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3980803" y="3924274"/>
            <a:ext cx="1270817" cy="17062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819796" y="4682587"/>
            <a:ext cx="1649190" cy="341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535213" y="4625713"/>
            <a:ext cx="1783383" cy="341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46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012" y="-44576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SKEMA BANTUAN DIKTI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498135"/>
              </p:ext>
            </p:extLst>
          </p:nvPr>
        </p:nvGraphicFramePr>
        <p:xfrm>
          <a:off x="322252" y="993544"/>
          <a:ext cx="8554108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PELAKSANA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BANTUAN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MAHASISWA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/>
                        <a:t>Paket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pulsa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Rp</a:t>
                      </a:r>
                      <a:r>
                        <a:rPr lang="en-US" dirty="0"/>
                        <a:t> 200.000/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selama</a:t>
                      </a:r>
                      <a:r>
                        <a:rPr lang="en-US" dirty="0"/>
                        <a:t> 4 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Rp</a:t>
                      </a:r>
                      <a:r>
                        <a:rPr lang="en-US" dirty="0"/>
                        <a:t> 800.000,-/</a:t>
                      </a:r>
                      <a:r>
                        <a:rPr lang="en-US" dirty="0" err="1"/>
                        <a:t>smt</a:t>
                      </a:r>
                      <a:endParaRPr lang="en-US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/>
                        <a:t>Paket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pembuatan</a:t>
                      </a:r>
                      <a:r>
                        <a:rPr lang="en-US" dirty="0"/>
                        <a:t> video </a:t>
                      </a:r>
                      <a:r>
                        <a:rPr lang="en-US" dirty="0" err="1"/>
                        <a:t>presentasi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sosial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budaya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Rp</a:t>
                      </a:r>
                      <a:r>
                        <a:rPr lang="en-US" dirty="0"/>
                        <a:t> 100.000,-/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Rp</a:t>
                      </a:r>
                      <a:r>
                        <a:rPr lang="en-US" dirty="0"/>
                        <a:t> 600.000,-/</a:t>
                      </a:r>
                      <a:r>
                        <a:rPr lang="en-US" dirty="0" err="1"/>
                        <a:t>smt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DOSEN P[ENGAMPU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/>
                        <a:t>Paket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pulsa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Rp</a:t>
                      </a:r>
                      <a:r>
                        <a:rPr lang="en-US" dirty="0"/>
                        <a:t> 200.000/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selama</a:t>
                      </a:r>
                      <a:r>
                        <a:rPr lang="en-US" dirty="0"/>
                        <a:t> 4 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Rp</a:t>
                      </a:r>
                      <a:r>
                        <a:rPr lang="en-US" dirty="0"/>
                        <a:t> 800.000,-/</a:t>
                      </a:r>
                      <a:r>
                        <a:rPr lang="en-US" dirty="0" err="1"/>
                        <a:t>smt</a:t>
                      </a:r>
                      <a:r>
                        <a:rPr lang="en-US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/>
                        <a:t>Paket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pembuatan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modul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pembelajaran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Rp</a:t>
                      </a:r>
                      <a:r>
                        <a:rPr lang="en-US" dirty="0"/>
                        <a:t> 2.000.000,-/MK.</a:t>
                      </a:r>
                      <a:r>
                        <a:rPr lang="en-US" baseline="0" dirty="0"/>
                        <a:t>   </a:t>
                      </a:r>
                      <a:r>
                        <a:rPr lang="en-US" baseline="0" dirty="0" err="1"/>
                        <a:t>Apabila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pembuatan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oleh</a:t>
                      </a:r>
                      <a:r>
                        <a:rPr lang="en-US" baseline="0" dirty="0"/>
                        <a:t> Tim </a:t>
                      </a:r>
                      <a:r>
                        <a:rPr lang="en-US" baseline="0" dirty="0" err="1"/>
                        <a:t>Dfosen</a:t>
                      </a:r>
                      <a:r>
                        <a:rPr lang="en-US" baseline="0" dirty="0"/>
                        <a:t> 3 orang </a:t>
                      </a:r>
                      <a:r>
                        <a:rPr lang="en-US" baseline="0" dirty="0" err="1"/>
                        <a:t>maka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bantuan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tersebut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dibagi</a:t>
                      </a:r>
                      <a:r>
                        <a:rPr lang="en-US" baseline="0" dirty="0"/>
                        <a:t> 3 orang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DOSEN</a:t>
                      </a:r>
                      <a:r>
                        <a:rPr lang="en-US" baseline="0" dirty="0"/>
                        <a:t> PEMBINA SOSIAL BUDAYA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Paket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pembuatan</a:t>
                      </a:r>
                      <a:r>
                        <a:rPr lang="en-US" dirty="0"/>
                        <a:t> video </a:t>
                      </a:r>
                      <a:r>
                        <a:rPr lang="en-US" dirty="0" err="1"/>
                        <a:t>presentasi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sosial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budaya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Rp</a:t>
                      </a:r>
                      <a:r>
                        <a:rPr lang="en-US" dirty="0"/>
                        <a:t> 600.000,-/MK</a:t>
                      </a:r>
                      <a:r>
                        <a:rPr lang="en-US" baseline="0" dirty="0"/>
                        <a:t>. </a:t>
                      </a:r>
                      <a:r>
                        <a:rPr lang="en-US" baseline="0" dirty="0" err="1"/>
                        <a:t>Apabila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dosen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bisa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membuat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maka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dapat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diserahkan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kepada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universitas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atau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pengelola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PERGURUAN TINGGI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10 %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nilai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kontrak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diterima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-12348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PENJELASAN PROGRAM PERMATA-SAKTI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9727" y="1175386"/>
            <a:ext cx="8698645" cy="508070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Dikti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Dikti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SK </a:t>
            </a:r>
            <a:r>
              <a:rPr lang="en-US" dirty="0" err="1"/>
              <a:t>bagi</a:t>
            </a:r>
            <a:r>
              <a:rPr lang="en-US" dirty="0"/>
              <a:t> PT yang </a:t>
            </a:r>
            <a:r>
              <a:rPr lang="en-US" dirty="0" err="1"/>
              <a:t>mengikuti</a:t>
            </a:r>
            <a:r>
              <a:rPr lang="en-US" dirty="0"/>
              <a:t> program PERMATA SAKTI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Pertukanan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regionalisasi</a:t>
            </a:r>
            <a:r>
              <a:rPr lang="en-US" dirty="0"/>
              <a:t> Barat, Tengah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Timur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LLDIKTI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regional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111 PT yang </a:t>
            </a:r>
            <a:r>
              <a:rPr lang="en-US" dirty="0" err="1"/>
              <a:t>menawarkan</a:t>
            </a:r>
            <a:r>
              <a:rPr lang="en-US" dirty="0"/>
              <a:t> program PERMATA SAKTI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reciprocal,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MK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unggulan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excelent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Yang </a:t>
            </a:r>
            <a:r>
              <a:rPr lang="en-US" dirty="0" err="1"/>
              <a:t>dimaksud</a:t>
            </a:r>
            <a:r>
              <a:rPr lang="en-US" dirty="0"/>
              <a:t> MK </a:t>
            </a:r>
            <a:r>
              <a:rPr lang="en-US" dirty="0" err="1"/>
              <a:t>unggulan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PT lain </a:t>
            </a:r>
            <a:r>
              <a:rPr lang="en-US" dirty="0" err="1"/>
              <a:t>tetapi</a:t>
            </a:r>
            <a:r>
              <a:rPr lang="en-US" dirty="0"/>
              <a:t> MK yang </a:t>
            </a:r>
            <a:r>
              <a:rPr lang="en-US" dirty="0" err="1"/>
              <a:t>keandalanya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lain 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MK lain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yang </a:t>
            </a:r>
            <a:r>
              <a:rPr lang="en-US" dirty="0" err="1"/>
              <a:t>dianjurkan</a:t>
            </a:r>
            <a:r>
              <a:rPr lang="en-US" dirty="0"/>
              <a:t> MK yang </a:t>
            </a:r>
            <a:r>
              <a:rPr lang="en-US" dirty="0" err="1"/>
              <a:t>unik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MK </a:t>
            </a:r>
            <a:r>
              <a:rPr lang="en-US" dirty="0" err="1"/>
              <a:t>Entrepreunership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khas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Minimum 2 MK </a:t>
            </a:r>
            <a:r>
              <a:rPr lang="en-US" dirty="0" err="1"/>
              <a:t>maksimum</a:t>
            </a:r>
            <a:r>
              <a:rPr lang="en-US" dirty="0"/>
              <a:t> 7 MK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7 MK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 </a:t>
            </a:r>
            <a:r>
              <a:rPr lang="en-US" dirty="0" err="1"/>
              <a:t>bisa</a:t>
            </a:r>
            <a:r>
              <a:rPr lang="en-US" dirty="0"/>
              <a:t> 5 </a:t>
            </a:r>
            <a:r>
              <a:rPr lang="en-US" dirty="0" err="1"/>
              <a:t>unggulan</a:t>
            </a:r>
            <a:r>
              <a:rPr lang="en-US" dirty="0"/>
              <a:t> 2 </a:t>
            </a:r>
            <a:r>
              <a:rPr lang="en-US" dirty="0" err="1"/>
              <a:t>biasa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3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5855"/>
            <a:ext cx="8229600" cy="615355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Dilaksanakan</a:t>
            </a:r>
            <a:r>
              <a:rPr lang="en-US" dirty="0"/>
              <a:t> 1 </a:t>
            </a:r>
            <a:r>
              <a:rPr lang="en-US" dirty="0" err="1"/>
              <a:t>s.d</a:t>
            </a:r>
            <a:r>
              <a:rPr lang="en-US" dirty="0"/>
              <a:t> 2 semester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program </a:t>
            </a:r>
            <a:r>
              <a:rPr lang="en-US" dirty="0" err="1"/>
              <a:t>pertukaran</a:t>
            </a:r>
            <a:r>
              <a:rPr lang="en-US" dirty="0"/>
              <a:t> min </a:t>
            </a:r>
            <a:r>
              <a:rPr lang="en-US" dirty="0" err="1"/>
              <a:t>smt</a:t>
            </a:r>
            <a:r>
              <a:rPr lang="en-US" dirty="0"/>
              <a:t> 5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maks</a:t>
            </a:r>
            <a:r>
              <a:rPr lang="en-US" dirty="0"/>
              <a:t> </a:t>
            </a:r>
            <a:r>
              <a:rPr lang="en-US" dirty="0" err="1"/>
              <a:t>smt</a:t>
            </a:r>
            <a:r>
              <a:rPr lang="en-US" dirty="0"/>
              <a:t> 6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smt</a:t>
            </a:r>
            <a:r>
              <a:rPr lang="en-US" dirty="0"/>
              <a:t> 7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over SKS)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menempuh</a:t>
            </a:r>
            <a:r>
              <a:rPr lang="en-US" dirty="0"/>
              <a:t> </a:t>
            </a:r>
            <a:r>
              <a:rPr lang="en-US" dirty="0" err="1"/>
              <a:t>smt</a:t>
            </a:r>
            <a:r>
              <a:rPr lang="en-US" dirty="0"/>
              <a:t> 5 </a:t>
            </a:r>
            <a:r>
              <a:rPr lang="en-US" dirty="0" err="1"/>
              <a:t>dan</a:t>
            </a:r>
            <a:r>
              <a:rPr lang="en-US" dirty="0"/>
              <a:t> 6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6 SKS, paling </a:t>
            </a:r>
            <a:r>
              <a:rPr lang="en-US" dirty="0" err="1"/>
              <a:t>banyak</a:t>
            </a:r>
            <a:r>
              <a:rPr lang="en-US" dirty="0"/>
              <a:t> 20 SKS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Prodi D3 (</a:t>
            </a:r>
            <a:r>
              <a:rPr lang="en-US" dirty="0" err="1"/>
              <a:t>Vokasi</a:t>
            </a:r>
            <a:r>
              <a:rPr lang="en-US" dirty="0"/>
              <a:t>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dilibatkan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Setiap</a:t>
            </a:r>
            <a:r>
              <a:rPr lang="en-US" dirty="0"/>
              <a:t> PT yang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Permata</a:t>
            </a:r>
            <a:r>
              <a:rPr lang="en-US" dirty="0"/>
              <a:t> </a:t>
            </a:r>
            <a:r>
              <a:rPr lang="en-US" dirty="0" err="1"/>
              <a:t>Sakti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PJJ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Setiap</a:t>
            </a:r>
            <a:r>
              <a:rPr lang="en-US" dirty="0"/>
              <a:t> PT yang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Permata</a:t>
            </a:r>
            <a:r>
              <a:rPr lang="en-US" dirty="0"/>
              <a:t> </a:t>
            </a:r>
            <a:r>
              <a:rPr lang="en-US" dirty="0" err="1"/>
              <a:t>Sakti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mhsw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pertukaran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LLDIKTI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/</a:t>
            </a:r>
            <a:r>
              <a:rPr lang="en-US" dirty="0" err="1"/>
              <a:t>mensinkronkan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PT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ikut</a:t>
            </a:r>
            <a:r>
              <a:rPr lang="en-US" dirty="0"/>
              <a:t> program PERMATA SAKTI (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DIKTI </a:t>
            </a:r>
            <a:r>
              <a:rPr lang="en-US" dirty="0" err="1"/>
              <a:t>ttpi</a:t>
            </a:r>
            <a:r>
              <a:rPr lang="en-US" dirty="0"/>
              <a:t> </a:t>
            </a:r>
            <a:r>
              <a:rPr lang="en-US" dirty="0" err="1"/>
              <a:t>klu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regional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saja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PTN dg PTS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.  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PTN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PTS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06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515</TotalTime>
  <Words>962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Perspective</vt:lpstr>
      <vt:lpstr> SOSIALISASI PROGRAM PERMATA SAKTI KAMPUS MERDEKA DAN MERDEKA BELAJAR</vt:lpstr>
      <vt:lpstr>MATA KULIAH YANG DITAWARKAN</vt:lpstr>
      <vt:lpstr>SOSIALISASI PERMATA SAKTI</vt:lpstr>
      <vt:lpstr>KONDISI FAKTUAL PT DI INDONESIA</vt:lpstr>
      <vt:lpstr>PERKEMBANGAN PROGRAM PERMATA</vt:lpstr>
      <vt:lpstr>SKEMA PERTUKARAN MAHASISWA</vt:lpstr>
      <vt:lpstr>SKEMA BANTUAN DIKTI</vt:lpstr>
      <vt:lpstr>PENJELASAN PROGRAM PERMATA-SAKTI</vt:lpstr>
      <vt:lpstr>PowerPoint Presentation</vt:lpstr>
      <vt:lpstr>PowerPoint Presentation</vt:lpstr>
      <vt:lpstr>KEWAJIBAN PT</vt:lpstr>
      <vt:lpstr>MONITORING &amp; EVALUASI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PERMATA SAKTI</dc:title>
  <dc:creator>BAMBANG B SULISTIYONO</dc:creator>
  <cp:lastModifiedBy>Muryan Awaludin</cp:lastModifiedBy>
  <cp:revision>24</cp:revision>
  <dcterms:created xsi:type="dcterms:W3CDTF">2020-08-17T05:16:44Z</dcterms:created>
  <dcterms:modified xsi:type="dcterms:W3CDTF">2020-08-27T13:40:11Z</dcterms:modified>
</cp:coreProperties>
</file>